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6393a07e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6393a07e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Animations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6393a07e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6393a07e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Detailing Loss Vs. Number of Steps will be here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0ab3882c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0ab3882c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6393a07e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6393a07e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889f9a0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889f9a0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6393a07e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6393a07e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6393a07e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6393a07e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ML Physical simulations have garnered interest over the last 3 years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is no commonly used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Agreement on Performance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 what I set out to deliver: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2D Dataset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300K samples developed over 1000 simulations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Libraries for parsing and permuting the simulation data in various ways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Identify Proper Benchmark Performance Metrics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 of Baseline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6393a07e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6393a07e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Another Flavor of fluid solver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is really fast, and </a:t>
            </a:r>
            <a:r>
              <a:rPr lang="en"/>
              <a:t>parallelizable</a:t>
            </a:r>
            <a:r>
              <a:rPr lang="en"/>
              <a:t> on a GPU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393a07e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393a07e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Parsing: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Simulation to X-Y Pairs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Single-In - Single-Out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Multi-In - Multi-Out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Scalers: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Batch processing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 the fly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Simulation  Datasets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 Simulations ~ 30K Data Points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SiSo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MiSo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MiMo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6393a07e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6393a07e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get more descriptive, this is a place holder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96578c5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96578c5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get more descriptive, this is a place holder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6393a07e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6393a07e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Multi-Step Model: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is something to be gained from adding an additional input,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However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6393a07e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6393a07e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Animation - Can See that the Model Diverges as we move forward in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Necessitates Multi-Step Model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Relationship Id="rId4" Type="http://schemas.openxmlformats.org/officeDocument/2006/relationships/image" Target="../media/image30.gif"/><Relationship Id="rId5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3.gif"/><Relationship Id="rId5" Type="http://schemas.openxmlformats.org/officeDocument/2006/relationships/image" Target="../media/image17.gif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2D Fluid Flow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Using Attention</a:t>
            </a:r>
            <a:endParaRPr sz="5000"/>
          </a:p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44169" l="12550" r="64917" t="45021"/>
          <a:stretch/>
        </p:blipFill>
        <p:spPr>
          <a:xfrm>
            <a:off x="3926625" y="2644975"/>
            <a:ext cx="3417200" cy="16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787625"/>
            <a:ext cx="3936759" cy="280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875" y="1787625"/>
            <a:ext cx="3828799" cy="28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pt. 2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9901"/>
          <a:stretch/>
        </p:blipFill>
        <p:spPr>
          <a:xfrm>
            <a:off x="1183725" y="1743200"/>
            <a:ext cx="6776549" cy="2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676475" y="3995375"/>
            <a:ext cx="75405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(Model Comparison: Average Error Vs. Time Step)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Comparison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44057" l="12614" r="64741" t="44942"/>
          <a:stretch/>
        </p:blipFill>
        <p:spPr>
          <a:xfrm>
            <a:off x="733038" y="2544150"/>
            <a:ext cx="1818300" cy="8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4">
            <a:alphaModFix/>
          </a:blip>
          <a:srcRect b="43902" l="40066" r="37560" t="44950"/>
          <a:stretch/>
        </p:blipFill>
        <p:spPr>
          <a:xfrm>
            <a:off x="6869000" y="2544150"/>
            <a:ext cx="1772825" cy="8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733038" y="2231675"/>
            <a:ext cx="18183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Ground Truth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4829538" y="2231675"/>
            <a:ext cx="18183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Multiple 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6877788" y="2231675"/>
            <a:ext cx="18183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Attention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5">
            <a:alphaModFix/>
          </a:blip>
          <a:srcRect b="43891" l="40115" r="37443" t="44922"/>
          <a:stretch/>
        </p:blipFill>
        <p:spPr>
          <a:xfrm>
            <a:off x="2790013" y="2537925"/>
            <a:ext cx="1800825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3">
            <a:alphaModFix/>
          </a:blip>
          <a:srcRect b="43861" l="40021" r="37552" t="44982"/>
          <a:stretch/>
        </p:blipFill>
        <p:spPr>
          <a:xfrm>
            <a:off x="4829513" y="2537925"/>
            <a:ext cx="1800825" cy="8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2781275" y="2231675"/>
            <a:ext cx="18183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Single 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b="41615" l="2635" r="90431" t="44199"/>
          <a:stretch/>
        </p:blipFill>
        <p:spPr>
          <a:xfrm>
            <a:off x="143163" y="2416275"/>
            <a:ext cx="556725" cy="11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230075" y="-152200"/>
            <a:ext cx="3127500" cy="18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0" y="1210850"/>
            <a:ext cx="3747300" cy="31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More Compute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Architecture Search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Divergence vs Time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Complex Geometry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b="38023" l="14734" r="27139" t="39806"/>
          <a:stretch/>
        </p:blipFill>
        <p:spPr>
          <a:xfrm>
            <a:off x="4196800" y="3141925"/>
            <a:ext cx="4702299" cy="13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950" y="1107525"/>
            <a:ext cx="2084724" cy="15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250" y="1107526"/>
            <a:ext cx="1871091" cy="1506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5"/>
          <p:cNvCxnSpPr/>
          <p:nvPr/>
        </p:nvCxnSpPr>
        <p:spPr>
          <a:xfrm flipH="1" rot="10800000">
            <a:off x="6177462" y="1859275"/>
            <a:ext cx="741000" cy="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311750" y="831175"/>
            <a:ext cx="63285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Thank You!</a:t>
            </a:r>
            <a:endParaRPr sz="7500"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Any Questions?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43050" y="1295775"/>
            <a:ext cx="3706500" cy="25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Outline</a:t>
            </a:r>
            <a:endParaRPr sz="450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Objectives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Simulation Set Up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Infrastructure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Baselines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Architecture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Results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Next Steps</a:t>
            </a:r>
            <a:endParaRPr sz="2400"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13953" l="7644" r="2102" t="6675"/>
          <a:stretch/>
        </p:blipFill>
        <p:spPr>
          <a:xfrm>
            <a:off x="5118625" y="1505700"/>
            <a:ext cx="3163650" cy="15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17972" l="15532" r="7804" t="0"/>
          <a:stretch/>
        </p:blipFill>
        <p:spPr>
          <a:xfrm>
            <a:off x="4473375" y="2311263"/>
            <a:ext cx="2852450" cy="17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505700"/>
            <a:ext cx="4520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ML-Based Physics Simulations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Emerging Field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Lack of Benchmark Datasets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Lack of Standard Performance</a:t>
            </a:r>
            <a:endParaRPr sz="2400"/>
          </a:p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311725" y="1505700"/>
            <a:ext cx="4806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Deliverables: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2D Dataset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300K Samples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Helper Functions for DOE’s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Develop Benchmark Metric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Set of Models for Comparison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0" l="26564" r="24728" t="1341"/>
          <a:stretch/>
        </p:blipFill>
        <p:spPr>
          <a:xfrm>
            <a:off x="7325825" y="2261662"/>
            <a:ext cx="1550125" cy="1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13033" l="7815" r="1931" t="7588"/>
          <a:stretch/>
        </p:blipFill>
        <p:spPr>
          <a:xfrm>
            <a:off x="5373225" y="1622600"/>
            <a:ext cx="3163650" cy="15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7">
            <a:alphaModFix/>
          </a:blip>
          <a:srcRect b="13033" l="7771" r="1967" t="7588"/>
          <a:stretch/>
        </p:blipFill>
        <p:spPr>
          <a:xfrm>
            <a:off x="5556900" y="1767925"/>
            <a:ext cx="3163650" cy="15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8">
            <a:alphaModFix/>
          </a:blip>
          <a:srcRect b="19419" l="0" r="0" t="0"/>
          <a:stretch/>
        </p:blipFill>
        <p:spPr>
          <a:xfrm>
            <a:off x="5745375" y="3406450"/>
            <a:ext cx="2419350" cy="15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79400" y="126250"/>
            <a:ext cx="3706500" cy="12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Setup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4644675" y="500925"/>
            <a:ext cx="46407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21675" l="47047" r="5719" t="10675"/>
          <a:stretch/>
        </p:blipFill>
        <p:spPr>
          <a:xfrm>
            <a:off x="5371525" y="699556"/>
            <a:ext cx="2758075" cy="12197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4644675" y="1631050"/>
            <a:ext cx="1062000" cy="28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0" y="1631050"/>
            <a:ext cx="4297800" cy="22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Lattice Boltzmann Solver: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-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-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Library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-16200" y="1631050"/>
            <a:ext cx="433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Generates Scenes: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-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Shape Primitives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-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Random Reynolds Number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-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Hz Sampling Rate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-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Scenes last for 10s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/>
          <p:nvPr/>
        </p:nvSpPr>
        <p:spPr>
          <a:xfrm rot="1263">
            <a:off x="6342246" y="1311034"/>
            <a:ext cx="816600" cy="807300"/>
          </a:xfrm>
          <a:prstGeom prst="triangle">
            <a:avLst>
              <a:gd fmla="val 5163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7794425" y="1371400"/>
            <a:ext cx="816600" cy="8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b="0" l="29957" r="0" t="0"/>
          <a:stretch/>
        </p:blipFill>
        <p:spPr>
          <a:xfrm>
            <a:off x="5371514" y="2571750"/>
            <a:ext cx="2758074" cy="22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1536" y="2179003"/>
            <a:ext cx="2758076" cy="264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287000" y="1317300"/>
            <a:ext cx="3706500" cy="25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4302725" y="500925"/>
            <a:ext cx="49209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Simulation Generating Scripts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Library Functions for Data Parsing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Data Scalar Pipelines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Pre-Scaled DataSets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Models</a:t>
            </a:r>
            <a:endParaRPr/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311725" y="1396450"/>
            <a:ext cx="3706500" cy="70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Conv FF Model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75" y="2012450"/>
            <a:ext cx="3942237" cy="27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4">
            <a:alphaModFix/>
          </a:blip>
          <a:srcRect b="11242" l="8146" r="1836" t="11009"/>
          <a:stretch/>
        </p:blipFill>
        <p:spPr>
          <a:xfrm>
            <a:off x="599325" y="3805975"/>
            <a:ext cx="17069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5">
            <a:alphaModFix/>
          </a:blip>
          <a:srcRect b="12033" l="7621" r="2507" t="5151"/>
          <a:stretch/>
        </p:blipFill>
        <p:spPr>
          <a:xfrm>
            <a:off x="601225" y="2867650"/>
            <a:ext cx="17031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121375" y="3102800"/>
            <a:ext cx="4095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6">
            <a:alphaModFix/>
          </a:blip>
          <a:srcRect b="13051" l="7110" r="1615" t="5733"/>
          <a:stretch/>
        </p:blipFill>
        <p:spPr>
          <a:xfrm>
            <a:off x="601225" y="1973250"/>
            <a:ext cx="1706925" cy="82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121375" y="2208300"/>
            <a:ext cx="4095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83450" y="4036600"/>
            <a:ext cx="516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SDF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83450" y="4744300"/>
            <a:ext cx="663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 #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12033" l="7621" r="2507" t="5151"/>
          <a:stretch/>
        </p:blipFill>
        <p:spPr>
          <a:xfrm>
            <a:off x="7191755" y="3314850"/>
            <a:ext cx="1703107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711900" y="3550000"/>
            <a:ext cx="4095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6">
            <a:alphaModFix/>
          </a:blip>
          <a:srcRect b="13051" l="7106" r="0" t="5733"/>
          <a:stretch/>
        </p:blipFill>
        <p:spPr>
          <a:xfrm>
            <a:off x="7191750" y="2420448"/>
            <a:ext cx="1703100" cy="813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711900" y="2655500"/>
            <a:ext cx="4095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7">
            <a:alphaModFix/>
          </a:blip>
          <a:srcRect b="10242" l="7397" r="1269" t="10480"/>
          <a:stretch/>
        </p:blipFill>
        <p:spPr>
          <a:xfrm>
            <a:off x="4944050" y="2231125"/>
            <a:ext cx="3831981" cy="19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11242" l="8146" r="1836" t="11009"/>
          <a:stretch/>
        </p:blipFill>
        <p:spPr>
          <a:xfrm>
            <a:off x="705538" y="2208288"/>
            <a:ext cx="3942225" cy="19798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2115790" y="4188150"/>
            <a:ext cx="11217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SDF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633498" y="4223500"/>
            <a:ext cx="24531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Binary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Multi-Input </a:t>
            </a:r>
            <a:r>
              <a:rPr lang="en"/>
              <a:t> Models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5" y="1624459"/>
            <a:ext cx="4433174" cy="343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title"/>
          </p:nvPr>
        </p:nvSpPr>
        <p:spPr>
          <a:xfrm>
            <a:off x="311725" y="1396450"/>
            <a:ext cx="3706500" cy="70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Conv FF Model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625" y="1671302"/>
            <a:ext cx="3706499" cy="3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Models Pt. 2: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827" y="1811600"/>
            <a:ext cx="5838550" cy="32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988" y="2104150"/>
            <a:ext cx="4806032" cy="294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>
            <p:ph type="title"/>
          </p:nvPr>
        </p:nvSpPr>
        <p:spPr>
          <a:xfrm>
            <a:off x="278325" y="1396450"/>
            <a:ext cx="4932000" cy="70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Multi-Input w/ Attention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Divergence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13728" l="37369" r="35283" t="15025"/>
          <a:stretch/>
        </p:blipFill>
        <p:spPr>
          <a:xfrm>
            <a:off x="5102812" y="2243451"/>
            <a:ext cx="3509950" cy="167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11882" l="37280" r="35100" t="14081"/>
          <a:stretch/>
        </p:blipFill>
        <p:spPr>
          <a:xfrm>
            <a:off x="5144787" y="2239788"/>
            <a:ext cx="3426024" cy="168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13728" l="3185" r="69467" t="15025"/>
          <a:stretch/>
        </p:blipFill>
        <p:spPr>
          <a:xfrm>
            <a:off x="1062050" y="2243462"/>
            <a:ext cx="3509938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11689" l="2791" r="69209" t="13572"/>
          <a:stretch/>
        </p:blipFill>
        <p:spPr>
          <a:xfrm>
            <a:off x="1104000" y="2243462"/>
            <a:ext cx="3426036" cy="16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1636038" y="1575825"/>
            <a:ext cx="2687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Ground Truth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102825" y="1575825"/>
            <a:ext cx="2687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b="12512" l="2702" r="69405" t="11793"/>
          <a:stretch/>
        </p:blipFill>
        <p:spPr>
          <a:xfrm>
            <a:off x="1132437" y="2243450"/>
            <a:ext cx="3369180" cy="16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5">
            <a:alphaModFix/>
          </a:blip>
          <a:srcRect b="11831" l="36766" r="34950" t="11937"/>
          <a:stretch/>
        </p:blipFill>
        <p:spPr>
          <a:xfrm>
            <a:off x="5144775" y="2235275"/>
            <a:ext cx="3426024" cy="169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236650" y="2895025"/>
            <a:ext cx="546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T=1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174100" y="2895025"/>
            <a:ext cx="672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T=10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174100" y="2895050"/>
            <a:ext cx="672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T=50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